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155CD694.xml" ContentType="application/vnd.ms-powerpoint.comments+xml"/>
  <Override PartName="/ppt/comments/modernComment_10C_81B9B9D2.xml" ContentType="application/vnd.ms-powerpoint.comments+xml"/>
  <Override PartName="/ppt/comments/modernComment_101_F05C1661.xml" ContentType="application/vnd.ms-powerpoint.comments+xml"/>
  <Override PartName="/ppt/comments/modernComment_105_D515517F.xml" ContentType="application/vnd.ms-powerpoint.comments+xml"/>
  <Override PartName="/ppt/comments/modernComment_10D_6B4C3EA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67" r:id="rId5"/>
    <p:sldId id="261" r:id="rId6"/>
    <p:sldId id="262" r:id="rId7"/>
    <p:sldId id="263" r:id="rId8"/>
    <p:sldId id="269" r:id="rId9"/>
    <p:sldId id="264" r:id="rId10"/>
    <p:sldId id="258" r:id="rId11"/>
    <p:sldId id="260" r:id="rId12"/>
    <p:sldId id="265" r:id="rId13"/>
    <p:sldId id="271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077CB6-CCB9-9218-4CBC-75711E577B1D}" name="Marcos Morais" initials="MM" userId="80c56934d8c886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328A3-A1C1-4D48-9752-50BDB2E34E38}" v="1" dt="2023-08-16T00:36:38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0_155CD6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921DDF-39A4-4566-AB4C-7585DCCF31E7}" authorId="{B1077CB6-CCB9-9218-4CBC-75711E577B1D}" created="2023-08-15T16:38:37.7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8405780" sldId="256"/>
      <ac:picMk id="5" creationId="{137D16FA-7004-F65F-5407-158B16D3EFA8}"/>
    </ac:deMkLst>
    <p188:txBody>
      <a:bodyPr/>
      <a:lstStyle/>
      <a:p>
        <a:r>
          <a:rPr lang="pt-BR"/>
          <a:t>Eu dou início falando que nós escolhemos o projeto da calculadora. </a:t>
        </a:r>
      </a:p>
    </p188:txBody>
  </p188:cm>
</p188:cmLst>
</file>

<file path=ppt/comments/modernComment_101_F05C16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5E0569-11E4-4681-8B4D-B236465A6653}" authorId="{B1077CB6-CCB9-9218-4CBC-75711E577B1D}" created="2023-08-15T16:39:57.1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32566881" sldId="257"/>
      <ac:spMk id="3" creationId="{09F74216-6FBC-4F0B-CB03-8CC11274A939}"/>
    </ac:deMkLst>
    <p188:txBody>
      <a:bodyPr/>
      <a:lstStyle/>
      <a:p>
        <a:r>
          <a:rPr lang="pt-BR"/>
          <a:t>Eu falo a respeito das ferramentas.</a:t>
        </a:r>
      </a:p>
    </p188:txBody>
  </p188:cm>
</p188:cmLst>
</file>

<file path=ppt/comments/modernComment_105_D51551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9FC0F7-2B12-47BD-A7EA-C7995896CA82}" authorId="{B1077CB6-CCB9-9218-4CBC-75711E577B1D}" created="2023-08-15T16:40:49.3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4944127" sldId="261"/>
      <ac:spMk id="3" creationId="{E7680276-DE84-1521-38D4-5840F26CCA63}"/>
    </ac:deMkLst>
    <p188:txBody>
      <a:bodyPr/>
      <a:lstStyle/>
      <a:p>
        <a:r>
          <a:rPr lang="pt-BR"/>
          <a:t>Falo a respeito da user history, digo que fizemos teste de usuário e foram mudados diversos pontos, e por fim nossa user history foi ficando mais enxuta.</a:t>
        </a:r>
      </a:p>
    </p188:txBody>
  </p188:cm>
</p188:cmLst>
</file>

<file path=ppt/comments/modernComment_10C_81B9B9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C9F62E-6359-44A8-93F4-4610884223DF}" authorId="{B1077CB6-CCB9-9218-4CBC-75711E577B1D}" created="2023-08-15T16:39:35.020">
    <pc:sldMkLst xmlns:pc="http://schemas.microsoft.com/office/powerpoint/2013/main/command">
      <pc:docMk/>
      <pc:sldMk cId="2176432594" sldId="268"/>
    </pc:sldMkLst>
    <p188:txBody>
      <a:bodyPr/>
      <a:lstStyle/>
      <a:p>
        <a:r>
          <a:rPr lang="pt-BR"/>
          <a:t>Cada um se apresenta e fala a respeito de sua função dentro do time.</a:t>
        </a:r>
      </a:p>
    </p188:txBody>
  </p188:cm>
</p188:cmLst>
</file>

<file path=ppt/comments/modernComment_10D_6B4C3E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4C164F-6F01-464A-ACF4-3877A2D10062}" authorId="{B1077CB6-CCB9-9218-4CBC-75711E577B1D}" created="2023-08-15T16:41:29.464">
    <pc:sldMkLst xmlns:pc="http://schemas.microsoft.com/office/powerpoint/2013/main/command">
      <pc:docMk/>
      <pc:sldMk cId="1800158895" sldId="269"/>
    </pc:sldMkLst>
    <p188:txBody>
      <a:bodyPr/>
      <a:lstStyle/>
      <a:p>
        <a:r>
          <a:rPr lang="pt-BR"/>
          <a:t>Padrão da mensagem de commit "[mensagem]"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3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2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1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5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9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0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4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7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7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76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155CD6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81B9B9D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F05C166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D515517F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D_6B4C3EAF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16452-B0FB-C15D-86F2-B4FB84AC0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FFFFFF"/>
                </a:solidFill>
              </a:rPr>
              <a:t>INF-0999  Projeto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F832B4-D762-BFA8-7041-B3B020C2A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Calculadora</a:t>
            </a:r>
            <a:endParaRPr lang="pt-BR" sz="1800" b="0">
              <a:solidFill>
                <a:srgbClr val="FFFFFF"/>
              </a:solidFill>
              <a:effectLst/>
            </a:endParaRPr>
          </a:p>
          <a:p>
            <a:br>
              <a:rPr lang="pt-BR" sz="1800">
                <a:solidFill>
                  <a:srgbClr val="FFFFFF"/>
                </a:solidFill>
              </a:rPr>
            </a:br>
            <a:endParaRPr lang="pt-BR" sz="1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37D16FA-7004-F65F-5407-158B16D3E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8" r="-1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2070B5-9A3F-3354-F7AC-B79DA2939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94" y="5375974"/>
            <a:ext cx="7556890" cy="14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2671F-64D5-7F36-C5CA-59ECBF11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Interface 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85EE2-94CC-3612-5982-1065D2A9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pt-BR" dirty="0"/>
              <a:t> Foi usada a arquitetura MVC (Model View Controller) para a estruturação do projeto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De acordo com a pesquisa de experiência de usuário, foi definida uma tela para a interface gráfica com botões clicáveis, um display destacado na parte superior da calculadora e uma aba para o histórico e memória da calculadora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A janela foi dividida em uma coluna para o display e botões e outra para histórico e memória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A primeira coluna foi dividida em várias linhas para acomodar cada um dos botões </a:t>
            </a:r>
          </a:p>
          <a:p>
            <a:r>
              <a:rPr lang="pt-BR" dirty="0"/>
              <a:t>Foram implementados eventos de clique nos botões e também eventos de teclas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32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2671F-64D5-7F36-C5CA-59ECBF11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Calculadora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AEFA41-3029-710F-76F4-423FF776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435" y="1998905"/>
            <a:ext cx="4828090" cy="40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56F45-F1E0-3D67-166B-6AD9E20F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</p:txBody>
      </p:sp>
      <p:pic>
        <p:nvPicPr>
          <p:cNvPr id="14" name="WhatsApp Video 2023-08-13 at 22.47.26">
            <a:hlinkClick r:id="" action="ppaction://media"/>
            <a:extLst>
              <a:ext uri="{FF2B5EF4-FFF2-40B4-BE49-F238E27FC236}">
                <a16:creationId xmlns:a16="http://schemas.microsoft.com/office/drawing/2014/main" id="{A486B3D0-9341-5F8E-4F68-5FE7135E19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30511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6FF8B-C2D5-C30D-9EDF-B01777B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Logica</a:t>
            </a:r>
          </a:p>
        </p:txBody>
      </p:sp>
      <p:pic>
        <p:nvPicPr>
          <p:cNvPr id="4" name="A1D6AEC6">
            <a:hlinkClick r:id="" action="ppaction://media"/>
            <a:extLst>
              <a:ext uri="{FF2B5EF4-FFF2-40B4-BE49-F238E27FC236}">
                <a16:creationId xmlns:a16="http://schemas.microsoft.com/office/drawing/2014/main" id="{13F454CC-159B-D310-5759-F89A12BAA0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1241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AA8A882-21F6-CF87-F456-3076129E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46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1FC75B-5F90-7B8C-E29A-B477B7176AAB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accent1">
                <a:shade val="15000"/>
                <a:alpha val="1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/>
              <a:t>DÚVIDAS?</a:t>
            </a:r>
            <a:br>
              <a:rPr lang="pt-BR" sz="8800" b="1" dirty="0"/>
            </a:br>
            <a:r>
              <a:rPr lang="pt-BR" sz="8800" b="1" dirty="0"/>
              <a:t>SUGESTÕES?</a:t>
            </a:r>
          </a:p>
        </p:txBody>
      </p:sp>
    </p:spTree>
    <p:extLst>
      <p:ext uri="{BB962C8B-B14F-4D97-AF65-F5344CB8AC3E}">
        <p14:creationId xmlns:p14="http://schemas.microsoft.com/office/powerpoint/2010/main" val="188421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7C2A4-0883-5E6E-0AF7-3A5CBF5B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B2848-86D5-8692-7017-01CE0214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Product Owner: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Marcos Morais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Scrum Master: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Henrique Fernando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Desenvolvedores: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Willian Vaz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Rafael Koji</a:t>
            </a:r>
          </a:p>
        </p:txBody>
      </p:sp>
    </p:spTree>
    <p:extLst>
      <p:ext uri="{BB962C8B-B14F-4D97-AF65-F5344CB8AC3E}">
        <p14:creationId xmlns:p14="http://schemas.microsoft.com/office/powerpoint/2010/main" val="21764325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208D5-0970-97B0-510A-C35A8DFB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74216-6FBC-4F0B-CB03-8CC11274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Linguagem: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C#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Frameworks: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WPF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XAML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Padrão de arquitetura: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MVC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Banco de dados: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SQL do Azure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668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208D5-0970-97B0-510A-C35A8DFB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74216-6FBC-4F0B-CB03-8CC11274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Versionamento: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Azure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Planning Poker: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Azure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Ferramenta de prototipagem: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Figma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44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C82C3-00C1-C56A-65CC-B534E680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User History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80276-DE84-1521-38D4-5840F26CC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Eu como usuário gostaria de: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Fazer operações simples de soma, subtração, divisão e multiplicação;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Fazer cálculo de porcentagem;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Fazer cálculo de raiz quadrada;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Salvar os resultados para usar posteriormente;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Ver o histórico de operações;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Ter precisão de pelo menos três casas decimais;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Fazer operações mais complexas como log, exponenciação, </a:t>
            </a:r>
            <a:r>
              <a:rPr lang="pt-BR" dirty="0" err="1"/>
              <a:t>ln</a:t>
            </a:r>
            <a:r>
              <a:rPr lang="pt-BR" dirty="0"/>
              <a:t>, módulo;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dirty="0"/>
              <a:t> Usar funções de trigonométricas já disponíveis na calculadora;</a:t>
            </a:r>
          </a:p>
          <a:p>
            <a:pPr marL="0" indent="0">
              <a:buClr>
                <a:schemeClr val="tx1"/>
              </a:buClr>
              <a:buNone/>
            </a:pPr>
            <a:endParaRPr lang="pt-BR" dirty="0"/>
          </a:p>
          <a:p>
            <a:pPr marL="0" indent="0">
              <a:buClr>
                <a:schemeClr val="tx1"/>
              </a:buClr>
              <a:buNone/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49441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FD967-2C9C-4910-5AA1-0E60A979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Planning Poker</a:t>
            </a:r>
          </a:p>
        </p:txBody>
      </p:sp>
      <p:pic>
        <p:nvPicPr>
          <p:cNvPr id="4" name="Gravando 2023-08-15 123542">
            <a:hlinkClick r:id="" action="ppaction://media"/>
            <a:extLst>
              <a:ext uri="{FF2B5EF4-FFF2-40B4-BE49-F238E27FC236}">
                <a16:creationId xmlns:a16="http://schemas.microsoft.com/office/drawing/2014/main" id="{C8D4CCF1-3241-DDA1-3523-DC99D68393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544" y="2293395"/>
            <a:ext cx="7300912" cy="3760788"/>
          </a:xfrm>
        </p:spPr>
      </p:pic>
    </p:spTree>
    <p:extLst>
      <p:ext uri="{BB962C8B-B14F-4D97-AF65-F5344CB8AC3E}">
        <p14:creationId xmlns:p14="http://schemas.microsoft.com/office/powerpoint/2010/main" val="297228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8ED38-5243-FEAD-FA82-6DDBEA7D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Board Kanban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918251-EBF5-3795-0520-640029F96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287" y="2108200"/>
            <a:ext cx="6021752" cy="3760788"/>
          </a:xfrm>
        </p:spPr>
      </p:pic>
    </p:spTree>
    <p:extLst>
      <p:ext uri="{BB962C8B-B14F-4D97-AF65-F5344CB8AC3E}">
        <p14:creationId xmlns:p14="http://schemas.microsoft.com/office/powerpoint/2010/main" val="321680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D4F52-9641-D398-2437-5A96C1B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Commits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C01920D-F340-E26D-1498-41145CF6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527" y="2108200"/>
            <a:ext cx="6181272" cy="3760788"/>
          </a:xfrm>
        </p:spPr>
      </p:pic>
    </p:spTree>
    <p:extLst>
      <p:ext uri="{BB962C8B-B14F-4D97-AF65-F5344CB8AC3E}">
        <p14:creationId xmlns:p14="http://schemas.microsoft.com/office/powerpoint/2010/main" val="18001588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B56AA-5DDB-128C-2C19-E6DC8CD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Figma UI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F7F24EA-C457-4F0D-C4C1-1D35C0E82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33" y="2050326"/>
            <a:ext cx="4268494" cy="3760788"/>
          </a:xfrm>
        </p:spPr>
      </p:pic>
    </p:spTree>
    <p:extLst>
      <p:ext uri="{BB962C8B-B14F-4D97-AF65-F5344CB8AC3E}">
        <p14:creationId xmlns:p14="http://schemas.microsoft.com/office/powerpoint/2010/main" val="36303698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274</Words>
  <Application>Microsoft Office PowerPoint</Application>
  <PresentationFormat>Widescreen</PresentationFormat>
  <Paragraphs>55</Paragraphs>
  <Slides>14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RetrospectVTI</vt:lpstr>
      <vt:lpstr>INF-0999  Projeto Final</vt:lpstr>
      <vt:lpstr>Nosso Time</vt:lpstr>
      <vt:lpstr>Ferramentas utilizadas</vt:lpstr>
      <vt:lpstr>Ferramentas utilizadas</vt:lpstr>
      <vt:lpstr>User History</vt:lpstr>
      <vt:lpstr>Planning Poker</vt:lpstr>
      <vt:lpstr>Board Kanban</vt:lpstr>
      <vt:lpstr>Commits</vt:lpstr>
      <vt:lpstr>Figma UI</vt:lpstr>
      <vt:lpstr>Interface Gráfica</vt:lpstr>
      <vt:lpstr>Calculadora</vt:lpstr>
      <vt:lpstr>Banco de Dados</vt:lpstr>
      <vt:lpstr>Logica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INF-0999  Projeto Final</dc:title>
  <dc:creator>Marcos Morais</dc:creator>
  <cp:lastModifiedBy>Marcos Morais</cp:lastModifiedBy>
  <cp:revision>5</cp:revision>
  <dcterms:created xsi:type="dcterms:W3CDTF">2023-08-15T12:45:25Z</dcterms:created>
  <dcterms:modified xsi:type="dcterms:W3CDTF">2023-08-27T22:29:57Z</dcterms:modified>
</cp:coreProperties>
</file>